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6048913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红色🔴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5552033361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橙色🟠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3328017809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黄色🟡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817352" y="3364992"/>
            <a:ext cx="914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🔴 在实施未审批</a:t>
            </a:r>
            <a:br/>
            <a:r>
              <a:t>🟠 ≤30天</a:t>
            </a:r>
            <a:br/>
            <a:r>
              <a:t>🟡 ≤45天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4864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24128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信号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1005840"/>
            <a:ext cx="347472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02412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80560" y="100584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26280" y="102412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方案名称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3760" y="1005840"/>
            <a:ext cx="201168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269480" y="1024128"/>
            <a:ext cx="1920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当前状态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5440" y="1005840"/>
            <a:ext cx="9144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281160" y="10241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距开工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1298448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1335024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1335024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1335024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BHS/GSE隧道现浇板(4包)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23760" y="1335024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1335024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2天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1645920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" y="168249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1682496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80560" y="1682496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模板支立工程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23760" y="1682496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5440" y="168249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32天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1993392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202996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5840" y="2029968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80560" y="2029968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深基坑开挖方案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23760" y="2029968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35440" y="202996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37天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2340864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23774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" y="237744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8056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现浇倒T梁(4包)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23760" y="23774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审批中未实施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235440" y="23774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7200" y="2688336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2920" y="2724912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5840" y="2724912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80560" y="2724912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T梁预制运输安装(4包)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23760" y="2724912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35440" y="2724912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3218688"/>
            <a:ext cx="969264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218688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" y="3264408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